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HelveticaNeue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95613dd5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95613dd5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RTAB able to maintain tracking </a:t>
            </a:r>
            <a:r>
              <a:rPr lang="en"/>
              <a:t>through</a:t>
            </a:r>
            <a:r>
              <a:rPr lang="en"/>
              <a:t> entire 2 </a:t>
            </a:r>
            <a:r>
              <a:rPr lang="en"/>
              <a:t>minute</a:t>
            </a:r>
            <a:r>
              <a:rPr lang="en"/>
              <a:t> sequence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RVIZ path shown is globally optimized path (1Hz) not local odom (6-7Hz)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Pointcloud could benefit from closer objects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95613dd5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95613dd5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Evo python package to compute odometry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Hard-aligned trajectories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Spots where RTAB slightly loses track, but recovers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9780647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9780647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Computed</a:t>
            </a:r>
            <a:r>
              <a:rPr lang="en"/>
              <a:t> metrics from Evo comparison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Within 10cm APE, 4cm RPE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Future work: benchmark map </a:t>
            </a:r>
            <a:r>
              <a:rPr lang="en"/>
              <a:t>quality with lidar, test in confined spaces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e4606c09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e4606c09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9780647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9780647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8aa7988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8aa798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8aa7988e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8aa7988e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e3f580c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e3f580c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951ba259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951ba259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95613dd5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95613dd5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Unique head and tail module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Multiple modes of locomotion (sidewinding, tumbling)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Majority of parts 3D printed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95613dd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95613dd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RealSense has 2 IR cameras, 1 RGB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Stereoscopic depth up to 3m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Input RGB-D + IMU to RTAB-Map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95613dd5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95613dd5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Performed slow sidewinding gait inside EXP drone cage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OptiTrack markers for ground truth pose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Tested with objects in environment, different speed gaits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95613dd5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95613dd5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Out-of-the-box RTAB fails with this motion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Future work: optimize SLAM algorithm to function during fast sidewinding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Helvetica Neue"/>
              <a:buNone/>
              <a:defRPr sz="12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●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○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Char char="■"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Helvetica Neue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None/>
              <a:defRPr sz="21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○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■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gif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hyperlink" Target="http://drive.google.com/file/d/1xlDKHN-6qU3R-PF3EFM3-Au3mGIu-_9c/view" TargetMode="External"/><Relationship Id="rId6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hyperlink" Target="http://drive.google.com/file/d/1_pN_3Wuetf8PZImMCD6LvVniBHCqM97j/view" TargetMode="External"/><Relationship Id="rId6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9.gif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vg.cit.tum.de/rgbd/dataset/freiburg1/rgbd_dataset_freiburg1_xyz.bag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://drive.google.com/file/d/1dY4V63dV8rCsg61UidR-4Wc_c7DDg53v/view" TargetMode="External"/><Relationship Id="rId6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://drive.google.com/file/d/1ggAB6Nwvtq7eBbP5huEmnWujozje5nUv/view" TargetMode="External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2.jpg"/><Relationship Id="rId6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9.jpg"/><Relationship Id="rId6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hyperlink" Target="http://drive.google.com/file/d/1IuFSE7JQuujrM2c9EFTBEfZ9FnsEAVSZ/view" TargetMode="External"/><Relationship Id="rId6" Type="http://schemas.openxmlformats.org/officeDocument/2006/relationships/image" Target="../media/image18.jpg"/><Relationship Id="rId7" Type="http://schemas.openxmlformats.org/officeDocument/2006/relationships/hyperlink" Target="http://drive.google.com/file/d/1DzC1j5AE_Ts5Eu5ugmYMvYBks7iWNpwg/view" TargetMode="External"/><Relationship Id="rId8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hyperlink" Target="http://drive.google.com/file/d/1o-dcBC0EtDm2hxX3yvylZDrKnfEpAZ1T/view" TargetMode="External"/><Relationship Id="rId6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95483" y="207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RTAB-Map Onboard COBRA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839375" y="2444175"/>
            <a:ext cx="78207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 Noyes, Nishad Rajhans, </a:t>
            </a:r>
            <a:r>
              <a:rPr lang="en"/>
              <a:t>Mayank Polagoni,</a:t>
            </a:r>
            <a:r>
              <a:rPr lang="en"/>
              <a:t> Sai Kiran Athaluri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50" y="3778475"/>
            <a:ext cx="3102425" cy="11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029975" y="2096475"/>
            <a:ext cx="1251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Team 12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725" y="3693775"/>
            <a:ext cx="3246150" cy="13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RTAB-Map Results</a:t>
            </a:r>
            <a:endParaRPr sz="2100"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475" y="49175"/>
            <a:ext cx="421376" cy="42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 title="results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0063" y="615800"/>
            <a:ext cx="5929074" cy="444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147375" y="735600"/>
            <a:ext cx="2612700" cy="42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RTAB-Map output during slow sidewinding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RTAB able to maintain tracking through entire 2 minute sequence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Lack of objects in environment -&gt; sparse point cloud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RTAB-Map Results</a:t>
            </a:r>
            <a:endParaRPr sz="2100"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475" y="49175"/>
            <a:ext cx="421376" cy="42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925" y="1317187"/>
            <a:ext cx="3614975" cy="36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6900" y="1258250"/>
            <a:ext cx="3614974" cy="37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1095000" y="764450"/>
            <a:ext cx="69540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Benchmarking RTAB-Map odometry vs OptiTrack ground truth (Evo)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RTAB-Map Results</a:t>
            </a:r>
            <a:endParaRPr sz="2100"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475" y="49175"/>
            <a:ext cx="421376" cy="4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1095000" y="764450"/>
            <a:ext cx="69540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Benchmarking RTAB-Map odometry vs OptiTrack ground truth (Evo)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descr="A screenshot of a computer&#10;&#10;Description automatically generated" id="166" name="Google Shape;16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00" y="1422425"/>
            <a:ext cx="3980575" cy="3494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mputer screen shot of a number&#10;&#10;Description automatically generated" id="167" name="Google Shape;16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8975" y="2094413"/>
            <a:ext cx="4113067" cy="21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Future Work</a:t>
            </a:r>
            <a:endParaRPr sz="2100"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475" y="49175"/>
            <a:ext cx="421376" cy="4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154500" y="906525"/>
            <a:ext cx="37656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Benchmark RTAB-Map mapping using external LiDAR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Further evaluate strengths/limitations of RTAB with different gaits, environments, etc.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Implement techniques to improve performance during faster sidewinding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6" name="Google Shape;176;p25" title="garag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3800" y="863998"/>
            <a:ext cx="4919101" cy="368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RTAB-Map Results</a:t>
            </a:r>
            <a:endParaRPr sz="2100"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475" y="49175"/>
            <a:ext cx="421376" cy="4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1640700" y="2109975"/>
            <a:ext cx="58626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200">
                <a:solidFill>
                  <a:schemeClr val="dk1"/>
                </a:solidFill>
              </a:rPr>
              <a:t>Thank You! Questions?</a:t>
            </a: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145100" y="47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RTAB Mapping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45100" y="896075"/>
            <a:ext cx="5310300" cy="40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 Appearance-Based Mapping, or RTAB, is an effective technique for simultaneous localization and mapping (SLAM) in computer vision and robotics. It allows robots to localize themselves inside an environment and create a map of it.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input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for RTAB MAP: 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RGB Cameras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Standard color cameras for 2D feature extraction.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RGB-D Cameras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Cameras that provide both color and depth information (e.g., Intel RealSense, Microsoft Kinect).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Stereo Cameras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Two cameras providing stereo images for depth estimation (e.g., ZED cameras).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LiDAR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Point cloud data from LiDAR sensors can be used for precise 3D mapping and localization.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IMU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Inertial Measurement Unit (IMU) provides accelerometer and gyroscope data for motion estimation and odometry.</a:t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7036950" y="3917475"/>
            <a:ext cx="211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500" y="1831553"/>
            <a:ext cx="3037550" cy="18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5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5475" y="49175"/>
            <a:ext cx="421376" cy="4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RTAB-Map Overview</a:t>
            </a:r>
            <a:r>
              <a:rPr lang="en" sz="2100"/>
              <a:t> 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RTAB-Map Overview</a:t>
            </a:r>
            <a:r>
              <a:rPr lang="en" sz="2100"/>
              <a:t> </a:t>
            </a:r>
            <a:endParaRPr sz="210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0" y="610675"/>
            <a:ext cx="6037500" cy="43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description: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Default feature description algorithm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the RTAB slam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SIFT, (Scale-Invariant Feature Transform) as the default feature detector, which is generally a good balance between accuracy and performance.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Bag-of-Words (BoW) for Place Recognition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 feature detector, but a mechanism for comparing visual features.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Converts extracted features (e.g., ORB, SIFT, SURF) into visual words for efficient matching and loop closure detection.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Structure of Factor Graphs: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Represent variables to be estimated (e.g., robot poses, landmark locations).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Factors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Represent constraints or relationships between variables.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Examples: Odometry measurements, loop closures, or sensor observations.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Connect nodes to factors, forming a bipartite graph.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Optimization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RTAB-Map uses solvers like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g2o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Ceres Solver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minimize the errors in the graph.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step aligns the map and corrects drift by adjusting poses based on odometry and loop closures.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500" y="1943490"/>
            <a:ext cx="3106499" cy="1832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5475" y="49175"/>
            <a:ext cx="421376" cy="42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0" y="6240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Description for the RTAB Mapping Dataset </a:t>
            </a:r>
            <a:endParaRPr sz="1700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0" y="991725"/>
            <a:ext cx="8520600" cy="42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this </a:t>
            </a:r>
            <a:r>
              <a:rPr lang="en" sz="1300">
                <a:solidFill>
                  <a:srgbClr val="0F0F0F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RTAB-Map sequence on freiburg1_xyz from the TUM dataset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the camera was pointed at a typical desk in an office environment. This sequence contains only translatory 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motions along the principal axes of the camera, while the orientation was kept (mostly) fixed.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3697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ROS bag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file (file size: approx. 0.42GB)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Ground-truth trajectory length: 7.112m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Avg. translational velocity: 0.244m/s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●"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Avg. angular velocity: 8.920deg/s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0" y="0"/>
            <a:ext cx="734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810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RTAB-Map Overview</a:t>
            </a: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100">
              <a:solidFill>
                <a:srgbClr val="C810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" name="Google Shape;87;p16" title="Screencast from 11-24-2024 08_55_55 AM (online-video-cutter.com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0350" y="1941551"/>
            <a:ext cx="5241950" cy="29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695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video highlights RTAB-Map's ability to map outdoor areas using stereo camera data in a robust and efficient way.</a:t>
            </a:r>
            <a:endParaRPr sz="13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 title="Screencast from 11-24-2024 09_15_57 AM (online-video-cutter.com) (2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8275" y="1504675"/>
            <a:ext cx="5906702" cy="33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RTAB-Map Overview</a:t>
            </a:r>
            <a:r>
              <a:rPr lang="en" sz="2100"/>
              <a:t> 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COBRA Hardware</a:t>
            </a:r>
            <a:endParaRPr sz="21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475" y="49175"/>
            <a:ext cx="421376" cy="4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172900" y="764375"/>
            <a:ext cx="4648800" cy="20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11 Joint Modules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12V Dynamixel Servo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850mAh LiPo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Printed in PLA and Onyx (carbon fiber composite)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1.6 meters; 7kg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descr="A diagram of a red and black device&#10;&#10;Description automatically generated"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400" y="2209175"/>
            <a:ext cx="6497174" cy="285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machine with text&#10;&#10;Description automatically generated with medium confidence"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8825" y="591600"/>
            <a:ext cx="3003474" cy="16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COBRA Hardware</a:t>
            </a:r>
            <a:endParaRPr sz="2100"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475" y="49175"/>
            <a:ext cx="421376" cy="421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9"/>
          <p:cNvGrpSpPr/>
          <p:nvPr/>
        </p:nvGrpSpPr>
        <p:grpSpPr>
          <a:xfrm>
            <a:off x="2055475" y="886975"/>
            <a:ext cx="6751800" cy="4098000"/>
            <a:chOff x="1027725" y="896575"/>
            <a:chExt cx="6751800" cy="4098000"/>
          </a:xfrm>
        </p:grpSpPr>
        <p:pic>
          <p:nvPicPr>
            <p:cNvPr descr="A long shot of a line of red objects&#10;&#10;Description automatically generated" id="114" name="Google Shape;114;p19"/>
            <p:cNvPicPr preferRelativeResize="0"/>
            <p:nvPr/>
          </p:nvPicPr>
          <p:blipFill rotWithShape="1">
            <a:blip r:embed="rId5">
              <a:alphaModFix/>
            </a:blip>
            <a:srcRect b="51906" l="20342" r="29615" t="15229"/>
            <a:stretch/>
          </p:blipFill>
          <p:spPr>
            <a:xfrm>
              <a:off x="1027725" y="2908500"/>
              <a:ext cx="5649551" cy="20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device with wires on a cutting mat&#10;&#10;Description automatically generated" id="115" name="Google Shape;115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36250" y="896575"/>
              <a:ext cx="3343275" cy="2600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9"/>
            <p:cNvSpPr/>
            <p:nvPr/>
          </p:nvSpPr>
          <p:spPr>
            <a:xfrm>
              <a:off x="1335100" y="3586575"/>
              <a:ext cx="731400" cy="729900"/>
            </a:xfrm>
            <a:prstGeom prst="ellipse">
              <a:avLst/>
            </a:prstGeom>
            <a:noFill/>
            <a:ln cap="flat" cmpd="sng" w="2857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" name="Google Shape;117;p19"/>
            <p:cNvCxnSpPr>
              <a:stCxn id="116" idx="0"/>
              <a:endCxn id="115" idx="1"/>
            </p:cNvCxnSpPr>
            <p:nvPr/>
          </p:nvCxnSpPr>
          <p:spPr>
            <a:xfrm flipH="1" rot="10800000">
              <a:off x="1700800" y="2196675"/>
              <a:ext cx="2735400" cy="1389900"/>
            </a:xfrm>
            <a:prstGeom prst="straightConnector1">
              <a:avLst/>
            </a:prstGeom>
            <a:noFill/>
            <a:ln cap="flat" cmpd="sng" w="2857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19"/>
            <p:cNvCxnSpPr>
              <a:stCxn id="116" idx="5"/>
              <a:endCxn id="115" idx="2"/>
            </p:cNvCxnSpPr>
            <p:nvPr/>
          </p:nvCxnSpPr>
          <p:spPr>
            <a:xfrm flipH="1" rot="10800000">
              <a:off x="1959389" y="3496784"/>
              <a:ext cx="4148400" cy="712800"/>
            </a:xfrm>
            <a:prstGeom prst="straightConnector1">
              <a:avLst/>
            </a:prstGeom>
            <a:noFill/>
            <a:ln cap="flat" cmpd="sng" w="2857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172900" y="764375"/>
            <a:ext cx="4648800" cy="20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Main board: Jetson Orin NX 8GB​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Camera: Intel RealSense D435i​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RGB 640x480 30Hz​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Depth 640x480 15Hz​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IMU 200Hz (fused)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Data Collection</a:t>
            </a:r>
            <a:endParaRPr sz="210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475" y="49175"/>
            <a:ext cx="421376" cy="42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title="boxes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025" y="2141685"/>
            <a:ext cx="4162824" cy="234158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172900" y="764375"/>
            <a:ext cx="8832300" cy="7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Collected data inside EXP Drone Cage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Tested with varying environments and gaits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9" name="Google Shape;129;p20" title="open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325" y="2044800"/>
            <a:ext cx="4507299" cy="25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2"/>
            <a:ext cx="9144000" cy="56007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>
            <a:off x="0" y="36775"/>
            <a:ext cx="70812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C8102E"/>
                </a:solidFill>
              </a:rPr>
              <a:t>Data Collection</a:t>
            </a:r>
            <a:endParaRPr sz="21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475" y="49175"/>
            <a:ext cx="421376" cy="42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 title="fast-sidewind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4225" y="1441325"/>
            <a:ext cx="6225350" cy="350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1397250" y="743713"/>
            <a:ext cx="63495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Fast sidewinding gait: difficult for SLAM algorithms due to choppy movement and motion blur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